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7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1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30000">
              <a:srgbClr val="D4DEFF"/>
            </a:gs>
            <a:gs pos="73000">
              <a:srgbClr val="D4DEFF"/>
            </a:gs>
            <a:gs pos="92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8F7B-20BB-4EEA-9A22-0C2463699191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968D-282A-4004-8728-610F54B4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9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orify.com/gpbnews/augusta-race-riot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193"/>
            <a:ext cx="4800600" cy="64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1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152400"/>
            <a:ext cx="859904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3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868680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1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8" y="152400"/>
            <a:ext cx="8346622" cy="63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6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2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4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6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6126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http://storify.com/gpbnews/augusta-race-riots</a:t>
            </a:r>
            <a:r>
              <a:rPr lang="en-US" dirty="0" smtClean="0">
                <a:hlinkClick r:id="rId2"/>
              </a:rPr>
              <a:t>#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2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kids</dc:creator>
  <cp:lastModifiedBy>kids</cp:lastModifiedBy>
  <cp:revision>1</cp:revision>
  <dcterms:created xsi:type="dcterms:W3CDTF">2013-04-01T01:53:53Z</dcterms:created>
  <dcterms:modified xsi:type="dcterms:W3CDTF">2013-04-01T02:02:08Z</dcterms:modified>
</cp:coreProperties>
</file>